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7" r:id="rId7"/>
    <p:sldId id="263" r:id="rId8"/>
    <p:sldId id="261" r:id="rId9"/>
    <p:sldId id="264" r:id="rId10"/>
    <p:sldId id="265" r:id="rId11"/>
    <p:sldId id="268" r:id="rId12"/>
    <p:sldId id="269" r:id="rId13"/>
    <p:sldId id="270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64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1FE0-C523-4932-ADFB-13A94CEBAA49}" type="datetimeFigureOut">
              <a:rPr lang="en-GB" smtClean="0"/>
              <a:t>30/03/2014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24ED8-5B0D-460C-92C0-2931919D27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566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1FE0-C523-4932-ADFB-13A94CEBAA49}" type="datetimeFigureOut">
              <a:rPr lang="en-GB" smtClean="0"/>
              <a:t>30/03/2014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24ED8-5B0D-460C-92C0-2931919D27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870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1FE0-C523-4932-ADFB-13A94CEBAA49}" type="datetimeFigureOut">
              <a:rPr lang="en-GB" smtClean="0"/>
              <a:t>30/03/2014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24ED8-5B0D-460C-92C0-2931919D27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145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1FE0-C523-4932-ADFB-13A94CEBAA49}" type="datetimeFigureOut">
              <a:rPr lang="en-GB" smtClean="0"/>
              <a:t>30/03/2014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24ED8-5B0D-460C-92C0-2931919D27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50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1FE0-C523-4932-ADFB-13A94CEBAA49}" type="datetimeFigureOut">
              <a:rPr lang="en-GB" smtClean="0"/>
              <a:t>30/03/2014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24ED8-5B0D-460C-92C0-2931919D27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968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1FE0-C523-4932-ADFB-13A94CEBAA49}" type="datetimeFigureOut">
              <a:rPr lang="en-GB" smtClean="0"/>
              <a:t>30/03/2014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24ED8-5B0D-460C-92C0-2931919D27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967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1FE0-C523-4932-ADFB-13A94CEBAA49}" type="datetimeFigureOut">
              <a:rPr lang="en-GB" smtClean="0"/>
              <a:t>30/03/2014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24ED8-5B0D-460C-92C0-2931919D27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818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1FE0-C523-4932-ADFB-13A94CEBAA49}" type="datetimeFigureOut">
              <a:rPr lang="en-GB" smtClean="0"/>
              <a:t>30/03/2014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24ED8-5B0D-460C-92C0-2931919D27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345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1FE0-C523-4932-ADFB-13A94CEBAA49}" type="datetimeFigureOut">
              <a:rPr lang="en-GB" smtClean="0"/>
              <a:t>30/03/2014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24ED8-5B0D-460C-92C0-2931919D27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289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1FE0-C523-4932-ADFB-13A94CEBAA49}" type="datetimeFigureOut">
              <a:rPr lang="en-GB" smtClean="0"/>
              <a:t>30/03/2014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24ED8-5B0D-460C-92C0-2931919D27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81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1FE0-C523-4932-ADFB-13A94CEBAA49}" type="datetimeFigureOut">
              <a:rPr lang="en-GB" smtClean="0"/>
              <a:t>30/03/2014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24ED8-5B0D-460C-92C0-2931919D27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257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D1FE0-C523-4932-ADFB-13A94CEBAA49}" type="datetimeFigureOut">
              <a:rPr lang="en-GB" smtClean="0"/>
              <a:t>30/03/2014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24ED8-5B0D-460C-92C0-2931919D27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110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54578" y="2527068"/>
            <a:ext cx="838857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80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C’est</a:t>
            </a:r>
            <a:r>
              <a:rPr lang="en-GB" sz="8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GB" sz="80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quel</a:t>
            </a:r>
            <a:r>
              <a:rPr lang="en-GB" sz="8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GB" sz="80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numéro</a:t>
            </a:r>
            <a:r>
              <a:rPr lang="en-GB" sz="8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?</a:t>
            </a:r>
            <a:endParaRPr lang="en-GB" sz="8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401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28153" y="509638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dirty="0" smtClean="0">
                <a:hlinkClick r:id="rId2" action="ppaction://hlinksldjump"/>
              </a:rPr>
              <a:t>Try again?</a:t>
            </a:r>
            <a:endParaRPr lang="en-GB" sz="6000" dirty="0"/>
          </a:p>
        </p:txBody>
      </p:sp>
      <p:pic>
        <p:nvPicPr>
          <p:cNvPr id="4" name="Picture 2" descr="http://nbcprosoccertalk.files.wordpress.com/2012/08/thumbs-dow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200" y="213695"/>
            <a:ext cx="2924174" cy="2750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28153" y="373339"/>
            <a:ext cx="191411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Faux!</a:t>
            </a:r>
            <a:endParaRPr lang="en-US" sz="6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55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9411" y="2425566"/>
            <a:ext cx="23100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hlinkClick r:id="rId2" action="ppaction://hlinksldjump"/>
              </a:rPr>
              <a:t>6</a:t>
            </a:r>
            <a:endParaRPr lang="en-GB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4002506" y="2425566"/>
            <a:ext cx="23100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hlinkClick r:id="rId3" action="ppaction://hlinksldjump"/>
              </a:rPr>
              <a:t>8</a:t>
            </a:r>
            <a:endParaRPr lang="en-GB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4002506" y="3743341"/>
            <a:ext cx="23100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hlinkClick r:id="rId2" action="ppaction://hlinksldjump"/>
              </a:rPr>
              <a:t>2</a:t>
            </a:r>
            <a:endParaRPr lang="en-GB" sz="6000" dirty="0"/>
          </a:p>
        </p:txBody>
      </p:sp>
      <p:sp>
        <p:nvSpPr>
          <p:cNvPr id="8" name="TextBox 7"/>
          <p:cNvSpPr txBox="1"/>
          <p:nvPr/>
        </p:nvSpPr>
        <p:spPr>
          <a:xfrm>
            <a:off x="1299411" y="3743604"/>
            <a:ext cx="23100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hlinkClick r:id="rId2" action="ppaction://hlinksldjump"/>
              </a:rPr>
              <a:t>7</a:t>
            </a:r>
            <a:endParaRPr lang="en-GB" sz="6000" dirty="0"/>
          </a:p>
        </p:txBody>
      </p:sp>
      <p:sp>
        <p:nvSpPr>
          <p:cNvPr id="9" name="Rectangle 8"/>
          <p:cNvSpPr/>
          <p:nvPr/>
        </p:nvSpPr>
        <p:spPr>
          <a:xfrm>
            <a:off x="984760" y="266468"/>
            <a:ext cx="172194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72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huit</a:t>
            </a:r>
            <a:endParaRPr lang="en-GB" sz="7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237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62467" y="524611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dirty="0" smtClean="0">
                <a:hlinkClick r:id="rId2" action="ppaction://hlinksldjump"/>
              </a:rPr>
              <a:t>Next question</a:t>
            </a:r>
            <a:endParaRPr lang="en-GB" sz="6000" dirty="0"/>
          </a:p>
        </p:txBody>
      </p:sp>
      <p:pic>
        <p:nvPicPr>
          <p:cNvPr id="4" name="Picture 2" descr="http://1.bp.blogspot.com/-SiIc5tAxqVA/UOTBGEYRm7I/AAAAAAAAAFw/AmvH-5Iavgk/s320/thumbs_up_bci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75" y="274328"/>
            <a:ext cx="30480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380447" y="241724"/>
            <a:ext cx="169443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6000" b="1" dirty="0">
                <a:ln w="12700">
                  <a:solidFill>
                    <a:srgbClr val="44546A">
                      <a:lumMod val="75000"/>
                    </a:srgb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rgbClr val="44546A">
                      <a:lumMod val="75000"/>
                    </a:srgbClr>
                  </a:outerShdw>
                </a:effectLst>
              </a:rPr>
              <a:t>Vrai!</a:t>
            </a:r>
            <a:endParaRPr lang="en-US" sz="6000" b="1" dirty="0">
              <a:ln w="12700">
                <a:solidFill>
                  <a:srgbClr val="44546A">
                    <a:lumMod val="75000"/>
                  </a:srgbClr>
                </a:solidFill>
                <a:prstDash val="solid"/>
              </a:ln>
              <a:solidFill>
                <a:srgbClr val="00B050"/>
              </a:solidFill>
              <a:effectLst>
                <a:outerShdw dist="38100" dir="2640000" algn="bl" rotWithShape="0">
                  <a:srgbClr val="44546A">
                    <a:lumMod val="7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089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28153" y="509638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dirty="0" smtClean="0">
                <a:hlinkClick r:id="rId2" action="ppaction://hlinksldjump"/>
              </a:rPr>
              <a:t>Try again?</a:t>
            </a:r>
            <a:endParaRPr lang="en-GB" sz="6000" dirty="0"/>
          </a:p>
        </p:txBody>
      </p:sp>
      <p:pic>
        <p:nvPicPr>
          <p:cNvPr id="4" name="Picture 2" descr="http://nbcprosoccertalk.files.wordpress.com/2012/08/thumbs-dow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200" y="213695"/>
            <a:ext cx="2924174" cy="2750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28153" y="373339"/>
            <a:ext cx="191411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Faux!</a:t>
            </a:r>
            <a:endParaRPr lang="en-US" sz="6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88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334" y="33369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000" dirty="0" smtClean="0">
                <a:hlinkClick r:id="rId2" action="ppaction://hlinksldjump"/>
              </a:rPr>
              <a:t>Fin du </a:t>
            </a:r>
            <a:r>
              <a:rPr lang="en-GB" sz="6000" dirty="0" err="1" smtClean="0">
                <a:hlinkClick r:id="rId2" action="ppaction://hlinksldjump"/>
              </a:rPr>
              <a:t>jeu</a:t>
            </a:r>
            <a:r>
              <a:rPr lang="en-GB" sz="6000" dirty="0" smtClean="0">
                <a:hlinkClick r:id="rId2" action="ppaction://hlinksldjump"/>
              </a:rPr>
              <a:t>!</a:t>
            </a:r>
            <a:endParaRPr lang="en-GB" sz="6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93821" y="219232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pic>
        <p:nvPicPr>
          <p:cNvPr id="5122" name="Picture 2" descr="http://2.bp.blogspot.com/_zSTi9DpbtA8/SZpE-da49rI/AAAAAAAAAJ0/TKRq4jHZuxg/s200/SmileyFaceWav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741" y="693018"/>
            <a:ext cx="2019735" cy="2079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662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9411" y="2425566"/>
            <a:ext cx="23100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hlinkClick r:id="rId2" action="ppaction://hlinksldjump"/>
              </a:rPr>
              <a:t>10</a:t>
            </a:r>
            <a:endParaRPr lang="en-GB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4002506" y="2425566"/>
            <a:ext cx="23100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hlinkClick r:id="rId2" action="ppaction://hlinksldjump"/>
              </a:rPr>
              <a:t>13</a:t>
            </a:r>
            <a:endParaRPr lang="en-GB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4104106" y="3812377"/>
            <a:ext cx="23100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hlinkClick r:id="rId3" action="ppaction://hlinksldjump"/>
              </a:rPr>
              <a:t>12</a:t>
            </a:r>
            <a:endParaRPr lang="en-GB" sz="6000" dirty="0"/>
          </a:p>
        </p:txBody>
      </p:sp>
      <p:sp>
        <p:nvSpPr>
          <p:cNvPr id="8" name="TextBox 7"/>
          <p:cNvSpPr txBox="1"/>
          <p:nvPr/>
        </p:nvSpPr>
        <p:spPr>
          <a:xfrm>
            <a:off x="1299410" y="3812377"/>
            <a:ext cx="23100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hlinkClick r:id="rId2" action="ppaction://hlinksldjump"/>
              </a:rPr>
              <a:t>11</a:t>
            </a:r>
            <a:endParaRPr lang="en-GB" sz="6000" dirty="0"/>
          </a:p>
        </p:txBody>
      </p:sp>
      <p:sp>
        <p:nvSpPr>
          <p:cNvPr id="3" name="Rectangle 2"/>
          <p:cNvSpPr/>
          <p:nvPr/>
        </p:nvSpPr>
        <p:spPr>
          <a:xfrm>
            <a:off x="602187" y="266468"/>
            <a:ext cx="248709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72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douze</a:t>
            </a:r>
            <a:endParaRPr lang="en-GB" sz="7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521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4933" y="448411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dirty="0" smtClean="0">
                <a:hlinkClick r:id="rId2" action="ppaction://hlinksldjump"/>
              </a:rPr>
              <a:t>Next question</a:t>
            </a:r>
            <a:endParaRPr lang="en-GB" sz="6000" dirty="0"/>
          </a:p>
        </p:txBody>
      </p:sp>
      <p:pic>
        <p:nvPicPr>
          <p:cNvPr id="1026" name="Picture 2" descr="http://1.bp.blogspot.com/-SiIc5tAxqVA/UOTBGEYRm7I/AAAAAAAAAFw/AmvH-5Iavgk/s320/thumbs_up_bci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75" y="274328"/>
            <a:ext cx="30480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76782" y="512002"/>
            <a:ext cx="169443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Vrai!</a:t>
            </a:r>
            <a:endParaRPr lang="en-US" sz="6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142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34554" y="51048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dirty="0" smtClean="0">
                <a:hlinkClick r:id="rId2" action="ppaction://hlinksldjump"/>
              </a:rPr>
              <a:t>Try again?</a:t>
            </a:r>
            <a:endParaRPr lang="en-GB" sz="6000" dirty="0"/>
          </a:p>
        </p:txBody>
      </p:sp>
      <p:pic>
        <p:nvPicPr>
          <p:cNvPr id="2050" name="Picture 2" descr="http://nbcprosoccertalk.files.wordpress.com/2012/08/thumbs-dow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200" y="213695"/>
            <a:ext cx="2924174" cy="2750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66945" y="512002"/>
            <a:ext cx="191411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Faux!</a:t>
            </a:r>
            <a:endParaRPr lang="en-US" sz="6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489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9411" y="2425566"/>
            <a:ext cx="23100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hlinkClick r:id="rId2" action="ppaction://hlinksldjump"/>
              </a:rPr>
              <a:t>7</a:t>
            </a:r>
            <a:endParaRPr lang="en-GB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4002506" y="2425566"/>
            <a:ext cx="23100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hlinkClick r:id="rId3" action="ppaction://hlinksldjump"/>
              </a:rPr>
              <a:t>5</a:t>
            </a:r>
            <a:endParaRPr lang="en-GB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4002506" y="3441228"/>
            <a:ext cx="23100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hlinkClick r:id="rId2" action="ppaction://hlinksldjump"/>
              </a:rPr>
              <a:t>9</a:t>
            </a:r>
            <a:endParaRPr lang="en-GB" sz="6000" dirty="0"/>
          </a:p>
        </p:txBody>
      </p:sp>
      <p:sp>
        <p:nvSpPr>
          <p:cNvPr id="8" name="TextBox 7"/>
          <p:cNvSpPr txBox="1"/>
          <p:nvPr/>
        </p:nvSpPr>
        <p:spPr>
          <a:xfrm>
            <a:off x="1299411" y="3441229"/>
            <a:ext cx="23100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hlinkClick r:id="rId2" action="ppaction://hlinksldjump"/>
              </a:rPr>
              <a:t>6</a:t>
            </a:r>
            <a:endParaRPr lang="en-GB" sz="6000" dirty="0"/>
          </a:p>
        </p:txBody>
      </p:sp>
      <p:sp>
        <p:nvSpPr>
          <p:cNvPr id="9" name="Rectangle 8"/>
          <p:cNvSpPr/>
          <p:nvPr/>
        </p:nvSpPr>
        <p:spPr>
          <a:xfrm>
            <a:off x="951899" y="266468"/>
            <a:ext cx="178767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72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cinq</a:t>
            </a:r>
            <a:endParaRPr lang="en-GB" sz="7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972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4933" y="448411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dirty="0" smtClean="0">
                <a:hlinkClick r:id="rId2" action="ppaction://hlinksldjump"/>
              </a:rPr>
              <a:t>Next question</a:t>
            </a:r>
            <a:endParaRPr lang="en-GB" sz="6000" dirty="0"/>
          </a:p>
        </p:txBody>
      </p:sp>
      <p:pic>
        <p:nvPicPr>
          <p:cNvPr id="1026" name="Picture 2" descr="http://1.bp.blogspot.com/-SiIc5tAxqVA/UOTBGEYRm7I/AAAAAAAAAFw/AmvH-5Iavgk/s320/thumbs_up_bci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75" y="274328"/>
            <a:ext cx="30480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202647" y="274328"/>
            <a:ext cx="169443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6000" b="1" dirty="0">
                <a:ln w="12700">
                  <a:solidFill>
                    <a:srgbClr val="44546A">
                      <a:lumMod val="75000"/>
                    </a:srgb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rgbClr val="44546A">
                      <a:lumMod val="75000"/>
                    </a:srgbClr>
                  </a:outerShdw>
                </a:effectLst>
              </a:rPr>
              <a:t>Vrai!</a:t>
            </a:r>
            <a:endParaRPr lang="en-US" sz="6000" b="1" dirty="0">
              <a:ln w="12700">
                <a:solidFill>
                  <a:srgbClr val="44546A">
                    <a:lumMod val="75000"/>
                  </a:srgbClr>
                </a:solidFill>
                <a:prstDash val="solid"/>
              </a:ln>
              <a:solidFill>
                <a:srgbClr val="00B050"/>
              </a:solidFill>
              <a:effectLst>
                <a:outerShdw dist="38100" dir="2640000" algn="bl" rotWithShape="0">
                  <a:srgbClr val="44546A">
                    <a:lumMod val="7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863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22887" y="458838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dirty="0" smtClean="0">
                <a:hlinkClick r:id="rId2" action="ppaction://hlinksldjump"/>
              </a:rPr>
              <a:t>Try again?</a:t>
            </a:r>
            <a:endParaRPr lang="en-GB" sz="6000" dirty="0"/>
          </a:p>
        </p:txBody>
      </p:sp>
      <p:pic>
        <p:nvPicPr>
          <p:cNvPr id="6" name="Picture 2" descr="http://nbcprosoccertalk.files.wordpress.com/2012/08/thumbs-dow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200" y="213695"/>
            <a:ext cx="2924174" cy="2750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22887" y="319256"/>
            <a:ext cx="191411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Faux!</a:t>
            </a:r>
            <a:endParaRPr lang="en-US" sz="6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735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9411" y="2425566"/>
            <a:ext cx="23100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hlinkClick r:id="rId2" action="ppaction://hlinksldjump"/>
              </a:rPr>
              <a:t>9</a:t>
            </a:r>
            <a:endParaRPr lang="en-GB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4002506" y="2425566"/>
            <a:ext cx="23100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hlinkClick r:id="rId2" action="ppaction://hlinksldjump"/>
              </a:rPr>
              <a:t>12</a:t>
            </a:r>
            <a:endParaRPr lang="en-GB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4002506" y="3743341"/>
            <a:ext cx="23100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hlinkClick r:id="rId2" action="ppaction://hlinksldjump"/>
              </a:rPr>
              <a:t>7</a:t>
            </a:r>
            <a:endParaRPr lang="en-GB" sz="6000" dirty="0"/>
          </a:p>
        </p:txBody>
      </p:sp>
      <p:sp>
        <p:nvSpPr>
          <p:cNvPr id="8" name="TextBox 7"/>
          <p:cNvSpPr txBox="1"/>
          <p:nvPr/>
        </p:nvSpPr>
        <p:spPr>
          <a:xfrm>
            <a:off x="1299411" y="3743604"/>
            <a:ext cx="23100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hlinkClick r:id="rId3" action="ppaction://hlinksldjump"/>
              </a:rPr>
              <a:t>11</a:t>
            </a:r>
            <a:endParaRPr lang="en-GB" sz="6000" dirty="0"/>
          </a:p>
        </p:txBody>
      </p:sp>
      <p:sp>
        <p:nvSpPr>
          <p:cNvPr id="9" name="Rectangle 8"/>
          <p:cNvSpPr/>
          <p:nvPr/>
        </p:nvSpPr>
        <p:spPr>
          <a:xfrm>
            <a:off x="849851" y="266468"/>
            <a:ext cx="199176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72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onze</a:t>
            </a:r>
            <a:endParaRPr lang="en-GB" sz="7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588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62467" y="524611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dirty="0" smtClean="0">
                <a:hlinkClick r:id="rId2" action="ppaction://hlinksldjump"/>
              </a:rPr>
              <a:t>Next question</a:t>
            </a:r>
            <a:endParaRPr lang="en-GB" sz="6000" dirty="0"/>
          </a:p>
        </p:txBody>
      </p:sp>
      <p:pic>
        <p:nvPicPr>
          <p:cNvPr id="4" name="Picture 2" descr="http://1.bp.blogspot.com/-SiIc5tAxqVA/UOTBGEYRm7I/AAAAAAAAAFw/AmvH-5Iavgk/s320/thumbs_up_bci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75" y="274328"/>
            <a:ext cx="30480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380447" y="241724"/>
            <a:ext cx="169443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6000" b="1" dirty="0">
                <a:ln w="12700">
                  <a:solidFill>
                    <a:srgbClr val="44546A">
                      <a:lumMod val="75000"/>
                    </a:srgb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rgbClr val="44546A">
                      <a:lumMod val="75000"/>
                    </a:srgbClr>
                  </a:outerShdw>
                </a:effectLst>
              </a:rPr>
              <a:t>Vrai!</a:t>
            </a:r>
            <a:endParaRPr lang="en-US" sz="6000" b="1" dirty="0">
              <a:ln w="12700">
                <a:solidFill>
                  <a:srgbClr val="44546A">
                    <a:lumMod val="75000"/>
                  </a:srgbClr>
                </a:solidFill>
                <a:prstDash val="solid"/>
              </a:ln>
              <a:solidFill>
                <a:srgbClr val="00B050"/>
              </a:solidFill>
              <a:effectLst>
                <a:outerShdw dist="38100" dir="2640000" algn="bl" rotWithShape="0">
                  <a:srgbClr val="44546A">
                    <a:lumMod val="7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617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Main Event</Template>
  <TotalTime>159</TotalTime>
  <Words>64</Words>
  <Application>Microsoft Office PowerPoint</Application>
  <PresentationFormat>Widescreen</PresentationFormat>
  <Paragraphs>38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 du jeu!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</dc:creator>
  <cp:lastModifiedBy>Wendy</cp:lastModifiedBy>
  <cp:revision>19</cp:revision>
  <dcterms:created xsi:type="dcterms:W3CDTF">2014-03-27T22:51:25Z</dcterms:created>
  <dcterms:modified xsi:type="dcterms:W3CDTF">2014-03-30T12:31:15Z</dcterms:modified>
</cp:coreProperties>
</file>